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A625E5-0792-4EE8-B572-C929EF09990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9DC118-88FF-4C3F-9986-D0AB73BEE89C}">
      <dgm:prSet phldrT="[Text]"/>
      <dgm:spPr/>
      <dgm:t>
        <a:bodyPr/>
        <a:lstStyle/>
        <a:p>
          <a:r>
            <a:rPr lang="en-US" dirty="0" smtClean="0"/>
            <a:t>Our Finance team supports all of the Trust services and is organized into the following functions :</a:t>
          </a:r>
          <a:endParaRPr lang="en-US" dirty="0"/>
        </a:p>
      </dgm:t>
    </dgm:pt>
    <dgm:pt modelId="{93007C44-031F-466D-9722-39897D2AC02D}" type="parTrans" cxnId="{72992DC2-8843-42D2-A6CD-D6A3AADCA353}">
      <dgm:prSet/>
      <dgm:spPr/>
      <dgm:t>
        <a:bodyPr/>
        <a:lstStyle/>
        <a:p>
          <a:endParaRPr lang="en-US"/>
        </a:p>
      </dgm:t>
    </dgm:pt>
    <dgm:pt modelId="{10DD6CB4-DEA5-477C-837D-1970C02C5F1E}" type="sibTrans" cxnId="{72992DC2-8843-42D2-A6CD-D6A3AADCA353}">
      <dgm:prSet/>
      <dgm:spPr/>
      <dgm:t>
        <a:bodyPr/>
        <a:lstStyle/>
        <a:p>
          <a:endParaRPr lang="en-US"/>
        </a:p>
      </dgm:t>
    </dgm:pt>
    <dgm:pt modelId="{8D92A1A7-365F-435B-95AB-7ED02B72CE8C}">
      <dgm:prSet phldrT="[Text]"/>
      <dgm:spPr/>
      <dgm:t>
        <a:bodyPr/>
        <a:lstStyle/>
        <a:p>
          <a:r>
            <a:rPr lang="en-US" dirty="0" smtClean="0"/>
            <a:t>Financial Management</a:t>
          </a:r>
          <a:endParaRPr lang="en-US" dirty="0"/>
        </a:p>
      </dgm:t>
    </dgm:pt>
    <dgm:pt modelId="{F65AB16C-B828-46F2-B71E-17D07D284312}" type="parTrans" cxnId="{92401FD5-EE65-430F-8E40-6C1977633019}">
      <dgm:prSet/>
      <dgm:spPr/>
      <dgm:t>
        <a:bodyPr/>
        <a:lstStyle/>
        <a:p>
          <a:endParaRPr lang="en-US"/>
        </a:p>
      </dgm:t>
    </dgm:pt>
    <dgm:pt modelId="{1E8A6B00-40B6-4334-AD13-13757732966F}" type="sibTrans" cxnId="{92401FD5-EE65-430F-8E40-6C1977633019}">
      <dgm:prSet/>
      <dgm:spPr/>
      <dgm:t>
        <a:bodyPr/>
        <a:lstStyle/>
        <a:p>
          <a:endParaRPr lang="en-US"/>
        </a:p>
      </dgm:t>
    </dgm:pt>
    <dgm:pt modelId="{177D7178-1CBC-4F18-A6FB-4935F3EDE780}">
      <dgm:prSet phldrT="[Text]"/>
      <dgm:spPr/>
      <dgm:t>
        <a:bodyPr/>
        <a:lstStyle/>
        <a:p>
          <a:r>
            <a:rPr lang="en-US" dirty="0" smtClean="0"/>
            <a:t>Income</a:t>
          </a:r>
          <a:endParaRPr lang="en-US" dirty="0"/>
        </a:p>
      </dgm:t>
    </dgm:pt>
    <dgm:pt modelId="{D1C3B120-8090-4F76-B5AA-A91CD73E8E3F}" type="parTrans" cxnId="{A93DA7A8-0BFB-409C-B032-8B5FF4B23728}">
      <dgm:prSet/>
      <dgm:spPr/>
      <dgm:t>
        <a:bodyPr/>
        <a:lstStyle/>
        <a:p>
          <a:endParaRPr lang="en-US"/>
        </a:p>
      </dgm:t>
    </dgm:pt>
    <dgm:pt modelId="{B5E18AF3-24D2-4FAA-A58B-B3E2FC543791}" type="sibTrans" cxnId="{A93DA7A8-0BFB-409C-B032-8B5FF4B23728}">
      <dgm:prSet/>
      <dgm:spPr/>
      <dgm:t>
        <a:bodyPr/>
        <a:lstStyle/>
        <a:p>
          <a:endParaRPr lang="en-US"/>
        </a:p>
      </dgm:t>
    </dgm:pt>
    <dgm:pt modelId="{65814E82-C671-498A-AFE6-2948D8961D63}">
      <dgm:prSet/>
      <dgm:spPr/>
      <dgm:t>
        <a:bodyPr/>
        <a:lstStyle/>
        <a:p>
          <a:r>
            <a:rPr lang="en-US" dirty="0" smtClean="0"/>
            <a:t>Commissioning</a:t>
          </a:r>
          <a:endParaRPr lang="en-US" dirty="0"/>
        </a:p>
      </dgm:t>
    </dgm:pt>
    <dgm:pt modelId="{B1FFDC05-2CFE-4A07-BEA4-E4F25C3F4DE0}" type="parTrans" cxnId="{61F8BA2A-64AB-4229-B5B9-5DFB65EE5569}">
      <dgm:prSet/>
      <dgm:spPr/>
      <dgm:t>
        <a:bodyPr/>
        <a:lstStyle/>
        <a:p>
          <a:endParaRPr lang="en-US"/>
        </a:p>
      </dgm:t>
    </dgm:pt>
    <dgm:pt modelId="{9884E48B-AA43-44B4-BEC5-00F89270D4E7}" type="sibTrans" cxnId="{61F8BA2A-64AB-4229-B5B9-5DFB65EE5569}">
      <dgm:prSet/>
      <dgm:spPr/>
      <dgm:t>
        <a:bodyPr/>
        <a:lstStyle/>
        <a:p>
          <a:endParaRPr lang="en-US"/>
        </a:p>
      </dgm:t>
    </dgm:pt>
    <dgm:pt modelId="{FCEB1CE3-C72A-4EBF-8DBB-B1C7A9706A70}">
      <dgm:prSet/>
      <dgm:spPr/>
      <dgm:t>
        <a:bodyPr/>
        <a:lstStyle/>
        <a:p>
          <a:r>
            <a:rPr lang="en-US" dirty="0" smtClean="0"/>
            <a:t>Financial Accounts</a:t>
          </a:r>
          <a:endParaRPr lang="en-US" dirty="0"/>
        </a:p>
      </dgm:t>
    </dgm:pt>
    <dgm:pt modelId="{0E748E9B-57EB-417B-BABD-A498A59EAF37}" type="parTrans" cxnId="{9DF2FC1D-9861-4B30-A843-06B8893720A7}">
      <dgm:prSet/>
      <dgm:spPr/>
      <dgm:t>
        <a:bodyPr/>
        <a:lstStyle/>
        <a:p>
          <a:endParaRPr lang="en-US"/>
        </a:p>
      </dgm:t>
    </dgm:pt>
    <dgm:pt modelId="{F5480EB3-98A5-4FFB-BB5F-9165AF84FFFC}" type="sibTrans" cxnId="{9DF2FC1D-9861-4B30-A843-06B8893720A7}">
      <dgm:prSet/>
      <dgm:spPr/>
      <dgm:t>
        <a:bodyPr/>
        <a:lstStyle/>
        <a:p>
          <a:endParaRPr lang="en-US"/>
        </a:p>
      </dgm:t>
    </dgm:pt>
    <dgm:pt modelId="{B79060BF-4AED-4E9D-9953-D6FE879604CF}">
      <dgm:prSet/>
      <dgm:spPr/>
      <dgm:t>
        <a:bodyPr/>
        <a:lstStyle/>
        <a:p>
          <a:r>
            <a:rPr lang="en-US" dirty="0" smtClean="0"/>
            <a:t>Payroll</a:t>
          </a:r>
          <a:endParaRPr lang="en-US" dirty="0"/>
        </a:p>
      </dgm:t>
    </dgm:pt>
    <dgm:pt modelId="{09460796-2914-446C-9066-CEF029022025}" type="parTrans" cxnId="{A065188F-A1B2-4BD9-9629-3B32F590D02C}">
      <dgm:prSet/>
      <dgm:spPr/>
      <dgm:t>
        <a:bodyPr/>
        <a:lstStyle/>
        <a:p>
          <a:endParaRPr lang="en-US"/>
        </a:p>
      </dgm:t>
    </dgm:pt>
    <dgm:pt modelId="{D9C45DDC-E079-43BB-AEAD-6D31D5445E0D}" type="sibTrans" cxnId="{A065188F-A1B2-4BD9-9629-3B32F590D02C}">
      <dgm:prSet/>
      <dgm:spPr/>
      <dgm:t>
        <a:bodyPr/>
        <a:lstStyle/>
        <a:p>
          <a:endParaRPr lang="en-US"/>
        </a:p>
      </dgm:t>
    </dgm:pt>
    <dgm:pt modelId="{644EC40E-5602-4447-B6F8-8FBB0843ED02}">
      <dgm:prSet/>
      <dgm:spPr/>
      <dgm:t>
        <a:bodyPr/>
        <a:lstStyle/>
        <a:p>
          <a:r>
            <a:rPr lang="en-US" dirty="0" smtClean="0"/>
            <a:t>Procurement</a:t>
          </a:r>
          <a:endParaRPr lang="en-US" dirty="0"/>
        </a:p>
      </dgm:t>
    </dgm:pt>
    <dgm:pt modelId="{57843CEB-79C5-4528-8966-EB0100C8FE72}" type="parTrans" cxnId="{20135C5F-6C1E-4834-9236-8BA2A4C0D1BA}">
      <dgm:prSet/>
      <dgm:spPr/>
      <dgm:t>
        <a:bodyPr/>
        <a:lstStyle/>
        <a:p>
          <a:endParaRPr lang="en-US"/>
        </a:p>
      </dgm:t>
    </dgm:pt>
    <dgm:pt modelId="{91D5B4AC-3A0A-434C-8DD4-59C0A62E6139}" type="sibTrans" cxnId="{20135C5F-6C1E-4834-9236-8BA2A4C0D1BA}">
      <dgm:prSet/>
      <dgm:spPr/>
      <dgm:t>
        <a:bodyPr/>
        <a:lstStyle/>
        <a:p>
          <a:endParaRPr lang="en-US"/>
        </a:p>
      </dgm:t>
    </dgm:pt>
    <dgm:pt modelId="{16A576FA-85DF-4E64-8B57-7D3B624A2B19}" type="pres">
      <dgm:prSet presAssocID="{9FA625E5-0792-4EE8-B572-C929EF09990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A7D25AB-BC0D-497D-8131-9A18BEED4C55}" type="pres">
      <dgm:prSet presAssocID="{659DC118-88FF-4C3F-9986-D0AB73BEE89C}" presName="hierRoot1" presStyleCnt="0">
        <dgm:presLayoutVars>
          <dgm:hierBranch val="init"/>
        </dgm:presLayoutVars>
      </dgm:prSet>
      <dgm:spPr/>
    </dgm:pt>
    <dgm:pt modelId="{E334F0C5-ADE1-4BE9-984C-6695797927E9}" type="pres">
      <dgm:prSet presAssocID="{659DC118-88FF-4C3F-9986-D0AB73BEE89C}" presName="rootComposite1" presStyleCnt="0"/>
      <dgm:spPr/>
    </dgm:pt>
    <dgm:pt modelId="{FA7B5F52-545C-4571-8F54-3A05808F86A9}" type="pres">
      <dgm:prSet presAssocID="{659DC118-88FF-4C3F-9986-D0AB73BEE89C}" presName="rootText1" presStyleLbl="node0" presStyleIdx="0" presStyleCnt="1" custScaleX="3581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E7323E-4BD1-4CBC-81E7-CC21A0ABC5AE}" type="pres">
      <dgm:prSet presAssocID="{659DC118-88FF-4C3F-9986-D0AB73BEE89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CADC76F-62BE-44D4-8905-B822A38E5BDE}" type="pres">
      <dgm:prSet presAssocID="{659DC118-88FF-4C3F-9986-D0AB73BEE89C}" presName="hierChild2" presStyleCnt="0"/>
      <dgm:spPr/>
    </dgm:pt>
    <dgm:pt modelId="{E36CC95B-7423-406F-93D6-27153B599103}" type="pres">
      <dgm:prSet presAssocID="{F65AB16C-B828-46F2-B71E-17D07D284312}" presName="Name37" presStyleLbl="parChTrans1D2" presStyleIdx="0" presStyleCnt="6"/>
      <dgm:spPr/>
      <dgm:t>
        <a:bodyPr/>
        <a:lstStyle/>
        <a:p>
          <a:endParaRPr lang="en-US"/>
        </a:p>
      </dgm:t>
    </dgm:pt>
    <dgm:pt modelId="{AF028971-9506-444E-97BC-236F0CED2E92}" type="pres">
      <dgm:prSet presAssocID="{8D92A1A7-365F-435B-95AB-7ED02B72CE8C}" presName="hierRoot2" presStyleCnt="0">
        <dgm:presLayoutVars>
          <dgm:hierBranch val="init"/>
        </dgm:presLayoutVars>
      </dgm:prSet>
      <dgm:spPr/>
    </dgm:pt>
    <dgm:pt modelId="{140ACF46-8B97-4B2B-8ED5-32089C63F410}" type="pres">
      <dgm:prSet presAssocID="{8D92A1A7-365F-435B-95AB-7ED02B72CE8C}" presName="rootComposite" presStyleCnt="0"/>
      <dgm:spPr/>
    </dgm:pt>
    <dgm:pt modelId="{3E72AE61-D93F-4589-8A62-D81F792A4822}" type="pres">
      <dgm:prSet presAssocID="{8D92A1A7-365F-435B-95AB-7ED02B72CE8C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60D547-45D7-4612-9545-BE9C7B696236}" type="pres">
      <dgm:prSet presAssocID="{8D92A1A7-365F-435B-95AB-7ED02B72CE8C}" presName="rootConnector" presStyleLbl="node2" presStyleIdx="0" presStyleCnt="6"/>
      <dgm:spPr/>
      <dgm:t>
        <a:bodyPr/>
        <a:lstStyle/>
        <a:p>
          <a:endParaRPr lang="en-US"/>
        </a:p>
      </dgm:t>
    </dgm:pt>
    <dgm:pt modelId="{0E1D03DF-5D82-4F47-A41F-5FD9A5605527}" type="pres">
      <dgm:prSet presAssocID="{8D92A1A7-365F-435B-95AB-7ED02B72CE8C}" presName="hierChild4" presStyleCnt="0"/>
      <dgm:spPr/>
    </dgm:pt>
    <dgm:pt modelId="{11486F66-890D-4957-9AAB-E2082727EDFF}" type="pres">
      <dgm:prSet presAssocID="{8D92A1A7-365F-435B-95AB-7ED02B72CE8C}" presName="hierChild5" presStyleCnt="0"/>
      <dgm:spPr/>
    </dgm:pt>
    <dgm:pt modelId="{C691A408-09FA-4EE2-95B7-0C4D529F498C}" type="pres">
      <dgm:prSet presAssocID="{D1C3B120-8090-4F76-B5AA-A91CD73E8E3F}" presName="Name37" presStyleLbl="parChTrans1D2" presStyleIdx="1" presStyleCnt="6"/>
      <dgm:spPr/>
      <dgm:t>
        <a:bodyPr/>
        <a:lstStyle/>
        <a:p>
          <a:endParaRPr lang="en-US"/>
        </a:p>
      </dgm:t>
    </dgm:pt>
    <dgm:pt modelId="{DF97951B-828B-44D1-99BC-63DC52125182}" type="pres">
      <dgm:prSet presAssocID="{177D7178-1CBC-4F18-A6FB-4935F3EDE780}" presName="hierRoot2" presStyleCnt="0">
        <dgm:presLayoutVars>
          <dgm:hierBranch val="init"/>
        </dgm:presLayoutVars>
      </dgm:prSet>
      <dgm:spPr/>
    </dgm:pt>
    <dgm:pt modelId="{EAEE2A5E-2BE7-4E86-9091-4B9633A859F7}" type="pres">
      <dgm:prSet presAssocID="{177D7178-1CBC-4F18-A6FB-4935F3EDE780}" presName="rootComposite" presStyleCnt="0"/>
      <dgm:spPr/>
    </dgm:pt>
    <dgm:pt modelId="{C9C618BE-CFD4-4C52-BEB8-F862A1CB0941}" type="pres">
      <dgm:prSet presAssocID="{177D7178-1CBC-4F18-A6FB-4935F3EDE78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BA3EDE-A296-4BB4-9C9C-E6E9B807BB38}" type="pres">
      <dgm:prSet presAssocID="{177D7178-1CBC-4F18-A6FB-4935F3EDE780}" presName="rootConnector" presStyleLbl="node2" presStyleIdx="1" presStyleCnt="6"/>
      <dgm:spPr/>
      <dgm:t>
        <a:bodyPr/>
        <a:lstStyle/>
        <a:p>
          <a:endParaRPr lang="en-US"/>
        </a:p>
      </dgm:t>
    </dgm:pt>
    <dgm:pt modelId="{73A9A788-F599-45BF-97DB-C2B379B910A8}" type="pres">
      <dgm:prSet presAssocID="{177D7178-1CBC-4F18-A6FB-4935F3EDE780}" presName="hierChild4" presStyleCnt="0"/>
      <dgm:spPr/>
    </dgm:pt>
    <dgm:pt modelId="{36065200-6B64-4C0D-82CB-81174CD60B12}" type="pres">
      <dgm:prSet presAssocID="{177D7178-1CBC-4F18-A6FB-4935F3EDE780}" presName="hierChild5" presStyleCnt="0"/>
      <dgm:spPr/>
    </dgm:pt>
    <dgm:pt modelId="{510C9933-93DA-4683-82A7-26A70144DE8D}" type="pres">
      <dgm:prSet presAssocID="{B1FFDC05-2CFE-4A07-BEA4-E4F25C3F4DE0}" presName="Name37" presStyleLbl="parChTrans1D2" presStyleIdx="2" presStyleCnt="6"/>
      <dgm:spPr/>
      <dgm:t>
        <a:bodyPr/>
        <a:lstStyle/>
        <a:p>
          <a:endParaRPr lang="en-US"/>
        </a:p>
      </dgm:t>
    </dgm:pt>
    <dgm:pt modelId="{6988B02D-AE3B-4A28-B2C4-2285D1FA7874}" type="pres">
      <dgm:prSet presAssocID="{65814E82-C671-498A-AFE6-2948D8961D63}" presName="hierRoot2" presStyleCnt="0">
        <dgm:presLayoutVars>
          <dgm:hierBranch val="init"/>
        </dgm:presLayoutVars>
      </dgm:prSet>
      <dgm:spPr/>
    </dgm:pt>
    <dgm:pt modelId="{EF93B9BC-A380-48BC-AA43-B477619C9A1C}" type="pres">
      <dgm:prSet presAssocID="{65814E82-C671-498A-AFE6-2948D8961D63}" presName="rootComposite" presStyleCnt="0"/>
      <dgm:spPr/>
    </dgm:pt>
    <dgm:pt modelId="{08B8C34E-8F50-4BB2-B1E7-BBAD47879937}" type="pres">
      <dgm:prSet presAssocID="{65814E82-C671-498A-AFE6-2948D8961D63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64AB19-3811-4FA2-9F2F-875DC997A3DA}" type="pres">
      <dgm:prSet presAssocID="{65814E82-C671-498A-AFE6-2948D8961D63}" presName="rootConnector" presStyleLbl="node2" presStyleIdx="2" presStyleCnt="6"/>
      <dgm:spPr/>
      <dgm:t>
        <a:bodyPr/>
        <a:lstStyle/>
        <a:p>
          <a:endParaRPr lang="en-US"/>
        </a:p>
      </dgm:t>
    </dgm:pt>
    <dgm:pt modelId="{477FCB81-CAE2-442F-BF2D-E898883527F2}" type="pres">
      <dgm:prSet presAssocID="{65814E82-C671-498A-AFE6-2948D8961D63}" presName="hierChild4" presStyleCnt="0"/>
      <dgm:spPr/>
    </dgm:pt>
    <dgm:pt modelId="{95EF4045-846F-43D7-ADE2-FECA48FAB16B}" type="pres">
      <dgm:prSet presAssocID="{65814E82-C671-498A-AFE6-2948D8961D63}" presName="hierChild5" presStyleCnt="0"/>
      <dgm:spPr/>
    </dgm:pt>
    <dgm:pt modelId="{2829C35C-780C-44B6-9D89-B4D43FB3E7A8}" type="pres">
      <dgm:prSet presAssocID="{0E748E9B-57EB-417B-BABD-A498A59EAF37}" presName="Name37" presStyleLbl="parChTrans1D2" presStyleIdx="3" presStyleCnt="6"/>
      <dgm:spPr/>
      <dgm:t>
        <a:bodyPr/>
        <a:lstStyle/>
        <a:p>
          <a:endParaRPr lang="en-US"/>
        </a:p>
      </dgm:t>
    </dgm:pt>
    <dgm:pt modelId="{5A688C96-B401-4F49-AA18-AB89DA637A82}" type="pres">
      <dgm:prSet presAssocID="{FCEB1CE3-C72A-4EBF-8DBB-B1C7A9706A70}" presName="hierRoot2" presStyleCnt="0">
        <dgm:presLayoutVars>
          <dgm:hierBranch val="init"/>
        </dgm:presLayoutVars>
      </dgm:prSet>
      <dgm:spPr/>
    </dgm:pt>
    <dgm:pt modelId="{F58D0C1F-1A85-4D5E-BC0E-1338937D8069}" type="pres">
      <dgm:prSet presAssocID="{FCEB1CE3-C72A-4EBF-8DBB-B1C7A9706A70}" presName="rootComposite" presStyleCnt="0"/>
      <dgm:spPr/>
    </dgm:pt>
    <dgm:pt modelId="{51476899-F644-4521-9D1E-DA1E0BD2177F}" type="pres">
      <dgm:prSet presAssocID="{FCEB1CE3-C72A-4EBF-8DBB-B1C7A9706A70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6B529A-28A6-4831-BB5E-39C687FA0213}" type="pres">
      <dgm:prSet presAssocID="{FCEB1CE3-C72A-4EBF-8DBB-B1C7A9706A70}" presName="rootConnector" presStyleLbl="node2" presStyleIdx="3" presStyleCnt="6"/>
      <dgm:spPr/>
      <dgm:t>
        <a:bodyPr/>
        <a:lstStyle/>
        <a:p>
          <a:endParaRPr lang="en-US"/>
        </a:p>
      </dgm:t>
    </dgm:pt>
    <dgm:pt modelId="{A12FA7E1-B47F-41DE-9A46-70CC9ECEF76F}" type="pres">
      <dgm:prSet presAssocID="{FCEB1CE3-C72A-4EBF-8DBB-B1C7A9706A70}" presName="hierChild4" presStyleCnt="0"/>
      <dgm:spPr/>
    </dgm:pt>
    <dgm:pt modelId="{47DF9CB1-CB7B-4BBA-86C1-0D60811E4B01}" type="pres">
      <dgm:prSet presAssocID="{FCEB1CE3-C72A-4EBF-8DBB-B1C7A9706A70}" presName="hierChild5" presStyleCnt="0"/>
      <dgm:spPr/>
    </dgm:pt>
    <dgm:pt modelId="{F28AB1CB-8E1E-46D6-9B30-EEB20E8B401D}" type="pres">
      <dgm:prSet presAssocID="{09460796-2914-446C-9066-CEF029022025}" presName="Name37" presStyleLbl="parChTrans1D2" presStyleIdx="4" presStyleCnt="6"/>
      <dgm:spPr/>
      <dgm:t>
        <a:bodyPr/>
        <a:lstStyle/>
        <a:p>
          <a:endParaRPr lang="en-US"/>
        </a:p>
      </dgm:t>
    </dgm:pt>
    <dgm:pt modelId="{B49ED538-AE79-42DE-B252-2E407FA89A2A}" type="pres">
      <dgm:prSet presAssocID="{B79060BF-4AED-4E9D-9953-D6FE879604CF}" presName="hierRoot2" presStyleCnt="0">
        <dgm:presLayoutVars>
          <dgm:hierBranch val="init"/>
        </dgm:presLayoutVars>
      </dgm:prSet>
      <dgm:spPr/>
    </dgm:pt>
    <dgm:pt modelId="{82BB4EDA-C5CB-4C32-8234-86BF3B1F0BE6}" type="pres">
      <dgm:prSet presAssocID="{B79060BF-4AED-4E9D-9953-D6FE879604CF}" presName="rootComposite" presStyleCnt="0"/>
      <dgm:spPr/>
    </dgm:pt>
    <dgm:pt modelId="{35C2C38A-38F5-453E-B556-2714C6F0DA6C}" type="pres">
      <dgm:prSet presAssocID="{B79060BF-4AED-4E9D-9953-D6FE879604CF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81D337-E678-453F-AF8B-F26D35800E44}" type="pres">
      <dgm:prSet presAssocID="{B79060BF-4AED-4E9D-9953-D6FE879604CF}" presName="rootConnector" presStyleLbl="node2" presStyleIdx="4" presStyleCnt="6"/>
      <dgm:spPr/>
      <dgm:t>
        <a:bodyPr/>
        <a:lstStyle/>
        <a:p>
          <a:endParaRPr lang="en-US"/>
        </a:p>
      </dgm:t>
    </dgm:pt>
    <dgm:pt modelId="{3603CBD7-DA77-494B-BFC8-EA76D4FC2452}" type="pres">
      <dgm:prSet presAssocID="{B79060BF-4AED-4E9D-9953-D6FE879604CF}" presName="hierChild4" presStyleCnt="0"/>
      <dgm:spPr/>
    </dgm:pt>
    <dgm:pt modelId="{355316CE-3E62-44F3-BDBE-8852422451CF}" type="pres">
      <dgm:prSet presAssocID="{B79060BF-4AED-4E9D-9953-D6FE879604CF}" presName="hierChild5" presStyleCnt="0"/>
      <dgm:spPr/>
    </dgm:pt>
    <dgm:pt modelId="{A5818BFF-588D-48D1-ACE0-B321F3E2BF16}" type="pres">
      <dgm:prSet presAssocID="{57843CEB-79C5-4528-8966-EB0100C8FE72}" presName="Name37" presStyleLbl="parChTrans1D2" presStyleIdx="5" presStyleCnt="6"/>
      <dgm:spPr/>
      <dgm:t>
        <a:bodyPr/>
        <a:lstStyle/>
        <a:p>
          <a:endParaRPr lang="en-US"/>
        </a:p>
      </dgm:t>
    </dgm:pt>
    <dgm:pt modelId="{E9ECF25C-A664-45D2-920D-7AA9D53777EC}" type="pres">
      <dgm:prSet presAssocID="{644EC40E-5602-4447-B6F8-8FBB0843ED02}" presName="hierRoot2" presStyleCnt="0">
        <dgm:presLayoutVars>
          <dgm:hierBranch val="init"/>
        </dgm:presLayoutVars>
      </dgm:prSet>
      <dgm:spPr/>
    </dgm:pt>
    <dgm:pt modelId="{9673C091-A42F-4372-8602-AE4F3F3701F2}" type="pres">
      <dgm:prSet presAssocID="{644EC40E-5602-4447-B6F8-8FBB0843ED02}" presName="rootComposite" presStyleCnt="0"/>
      <dgm:spPr/>
    </dgm:pt>
    <dgm:pt modelId="{6537C633-CF76-45CD-90F7-88E522181142}" type="pres">
      <dgm:prSet presAssocID="{644EC40E-5602-4447-B6F8-8FBB0843ED02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F64703-184A-4D93-8CA1-253096C2208A}" type="pres">
      <dgm:prSet presAssocID="{644EC40E-5602-4447-B6F8-8FBB0843ED02}" presName="rootConnector" presStyleLbl="node2" presStyleIdx="5" presStyleCnt="6"/>
      <dgm:spPr/>
      <dgm:t>
        <a:bodyPr/>
        <a:lstStyle/>
        <a:p>
          <a:endParaRPr lang="en-US"/>
        </a:p>
      </dgm:t>
    </dgm:pt>
    <dgm:pt modelId="{E8AF3479-E317-4300-A32D-2F82BBE4B7A9}" type="pres">
      <dgm:prSet presAssocID="{644EC40E-5602-4447-B6F8-8FBB0843ED02}" presName="hierChild4" presStyleCnt="0"/>
      <dgm:spPr/>
    </dgm:pt>
    <dgm:pt modelId="{012F93B2-CF75-4969-9F35-3E2F3FE9B687}" type="pres">
      <dgm:prSet presAssocID="{644EC40E-5602-4447-B6F8-8FBB0843ED02}" presName="hierChild5" presStyleCnt="0"/>
      <dgm:spPr/>
    </dgm:pt>
    <dgm:pt modelId="{73759FFA-3D06-4C7B-99AB-CD5D302236F8}" type="pres">
      <dgm:prSet presAssocID="{659DC118-88FF-4C3F-9986-D0AB73BEE89C}" presName="hierChild3" presStyleCnt="0"/>
      <dgm:spPr/>
    </dgm:pt>
  </dgm:ptLst>
  <dgm:cxnLst>
    <dgm:cxn modelId="{81C25FA4-C731-4AE1-AC81-24FF1CB0C6CD}" type="presOf" srcId="{9FA625E5-0792-4EE8-B572-C929EF099903}" destId="{16A576FA-85DF-4E64-8B57-7D3B624A2B19}" srcOrd="0" destOrd="0" presId="urn:microsoft.com/office/officeart/2005/8/layout/orgChart1"/>
    <dgm:cxn modelId="{90FD6593-3F21-402A-ADCF-7F4D8623E90B}" type="presOf" srcId="{FCEB1CE3-C72A-4EBF-8DBB-B1C7A9706A70}" destId="{51476899-F644-4521-9D1E-DA1E0BD2177F}" srcOrd="0" destOrd="0" presId="urn:microsoft.com/office/officeart/2005/8/layout/orgChart1"/>
    <dgm:cxn modelId="{4C9048B6-1798-4624-B1A1-44CAB2A00C52}" type="presOf" srcId="{57843CEB-79C5-4528-8966-EB0100C8FE72}" destId="{A5818BFF-588D-48D1-ACE0-B321F3E2BF16}" srcOrd="0" destOrd="0" presId="urn:microsoft.com/office/officeart/2005/8/layout/orgChart1"/>
    <dgm:cxn modelId="{67AFEE95-CA76-44D1-BB1B-D3D88C16F084}" type="presOf" srcId="{65814E82-C671-498A-AFE6-2948D8961D63}" destId="{08B8C34E-8F50-4BB2-B1E7-BBAD47879937}" srcOrd="0" destOrd="0" presId="urn:microsoft.com/office/officeart/2005/8/layout/orgChart1"/>
    <dgm:cxn modelId="{A93DA7A8-0BFB-409C-B032-8B5FF4B23728}" srcId="{659DC118-88FF-4C3F-9986-D0AB73BEE89C}" destId="{177D7178-1CBC-4F18-A6FB-4935F3EDE780}" srcOrd="1" destOrd="0" parTransId="{D1C3B120-8090-4F76-B5AA-A91CD73E8E3F}" sibTransId="{B5E18AF3-24D2-4FAA-A58B-B3E2FC543791}"/>
    <dgm:cxn modelId="{8E27DD15-29EC-4BEB-8EE6-A56E1BC7AC01}" type="presOf" srcId="{659DC118-88FF-4C3F-9986-D0AB73BEE89C}" destId="{DEE7323E-4BD1-4CBC-81E7-CC21A0ABC5AE}" srcOrd="1" destOrd="0" presId="urn:microsoft.com/office/officeart/2005/8/layout/orgChart1"/>
    <dgm:cxn modelId="{92401FD5-EE65-430F-8E40-6C1977633019}" srcId="{659DC118-88FF-4C3F-9986-D0AB73BEE89C}" destId="{8D92A1A7-365F-435B-95AB-7ED02B72CE8C}" srcOrd="0" destOrd="0" parTransId="{F65AB16C-B828-46F2-B71E-17D07D284312}" sibTransId="{1E8A6B00-40B6-4334-AD13-13757732966F}"/>
    <dgm:cxn modelId="{85F33049-7C77-4E4C-B992-83CF246A75BA}" type="presOf" srcId="{644EC40E-5602-4447-B6F8-8FBB0843ED02}" destId="{6537C633-CF76-45CD-90F7-88E522181142}" srcOrd="0" destOrd="0" presId="urn:microsoft.com/office/officeart/2005/8/layout/orgChart1"/>
    <dgm:cxn modelId="{D28E2241-CEDA-498D-9005-FC1EDABC6ECD}" type="presOf" srcId="{09460796-2914-446C-9066-CEF029022025}" destId="{F28AB1CB-8E1E-46D6-9B30-EEB20E8B401D}" srcOrd="0" destOrd="0" presId="urn:microsoft.com/office/officeart/2005/8/layout/orgChart1"/>
    <dgm:cxn modelId="{241B506C-2111-4CB4-B85A-11547E36C9CD}" type="presOf" srcId="{B1FFDC05-2CFE-4A07-BEA4-E4F25C3F4DE0}" destId="{510C9933-93DA-4683-82A7-26A70144DE8D}" srcOrd="0" destOrd="0" presId="urn:microsoft.com/office/officeart/2005/8/layout/orgChart1"/>
    <dgm:cxn modelId="{9DF2FC1D-9861-4B30-A843-06B8893720A7}" srcId="{659DC118-88FF-4C3F-9986-D0AB73BEE89C}" destId="{FCEB1CE3-C72A-4EBF-8DBB-B1C7A9706A70}" srcOrd="3" destOrd="0" parTransId="{0E748E9B-57EB-417B-BABD-A498A59EAF37}" sibTransId="{F5480EB3-98A5-4FFB-BB5F-9165AF84FFFC}"/>
    <dgm:cxn modelId="{20135C5F-6C1E-4834-9236-8BA2A4C0D1BA}" srcId="{659DC118-88FF-4C3F-9986-D0AB73BEE89C}" destId="{644EC40E-5602-4447-B6F8-8FBB0843ED02}" srcOrd="5" destOrd="0" parTransId="{57843CEB-79C5-4528-8966-EB0100C8FE72}" sibTransId="{91D5B4AC-3A0A-434C-8DD4-59C0A62E6139}"/>
    <dgm:cxn modelId="{9A34E279-C7DF-4963-A4B7-2F7EE69A267A}" type="presOf" srcId="{659DC118-88FF-4C3F-9986-D0AB73BEE89C}" destId="{FA7B5F52-545C-4571-8F54-3A05808F86A9}" srcOrd="0" destOrd="0" presId="urn:microsoft.com/office/officeart/2005/8/layout/orgChart1"/>
    <dgm:cxn modelId="{E92DC4C8-F0E0-4BE9-9C63-CF9FAA9B7807}" type="presOf" srcId="{FCEB1CE3-C72A-4EBF-8DBB-B1C7A9706A70}" destId="{436B529A-28A6-4831-BB5E-39C687FA0213}" srcOrd="1" destOrd="0" presId="urn:microsoft.com/office/officeart/2005/8/layout/orgChart1"/>
    <dgm:cxn modelId="{3F571572-6566-4C3D-AFEA-EFC34657A70E}" type="presOf" srcId="{8D92A1A7-365F-435B-95AB-7ED02B72CE8C}" destId="{3E72AE61-D93F-4589-8A62-D81F792A4822}" srcOrd="0" destOrd="0" presId="urn:microsoft.com/office/officeart/2005/8/layout/orgChart1"/>
    <dgm:cxn modelId="{5531EBAE-5B69-4808-A071-8EF34C6B19E9}" type="presOf" srcId="{65814E82-C671-498A-AFE6-2948D8961D63}" destId="{5C64AB19-3811-4FA2-9F2F-875DC997A3DA}" srcOrd="1" destOrd="0" presId="urn:microsoft.com/office/officeart/2005/8/layout/orgChart1"/>
    <dgm:cxn modelId="{A065188F-A1B2-4BD9-9629-3B32F590D02C}" srcId="{659DC118-88FF-4C3F-9986-D0AB73BEE89C}" destId="{B79060BF-4AED-4E9D-9953-D6FE879604CF}" srcOrd="4" destOrd="0" parTransId="{09460796-2914-446C-9066-CEF029022025}" sibTransId="{D9C45DDC-E079-43BB-AEAD-6D31D5445E0D}"/>
    <dgm:cxn modelId="{4AD57DB5-373B-43B7-8463-06EF6CE6DD71}" type="presOf" srcId="{D1C3B120-8090-4F76-B5AA-A91CD73E8E3F}" destId="{C691A408-09FA-4EE2-95B7-0C4D529F498C}" srcOrd="0" destOrd="0" presId="urn:microsoft.com/office/officeart/2005/8/layout/orgChart1"/>
    <dgm:cxn modelId="{72992DC2-8843-42D2-A6CD-D6A3AADCA353}" srcId="{9FA625E5-0792-4EE8-B572-C929EF099903}" destId="{659DC118-88FF-4C3F-9986-D0AB73BEE89C}" srcOrd="0" destOrd="0" parTransId="{93007C44-031F-466D-9722-39897D2AC02D}" sibTransId="{10DD6CB4-DEA5-477C-837D-1970C02C5F1E}"/>
    <dgm:cxn modelId="{36BA9689-1A1D-47FD-9773-FB2532C68C7A}" type="presOf" srcId="{8D92A1A7-365F-435B-95AB-7ED02B72CE8C}" destId="{3C60D547-45D7-4612-9545-BE9C7B696236}" srcOrd="1" destOrd="0" presId="urn:microsoft.com/office/officeart/2005/8/layout/orgChart1"/>
    <dgm:cxn modelId="{61F8BA2A-64AB-4229-B5B9-5DFB65EE5569}" srcId="{659DC118-88FF-4C3F-9986-D0AB73BEE89C}" destId="{65814E82-C671-498A-AFE6-2948D8961D63}" srcOrd="2" destOrd="0" parTransId="{B1FFDC05-2CFE-4A07-BEA4-E4F25C3F4DE0}" sibTransId="{9884E48B-AA43-44B4-BEC5-00F89270D4E7}"/>
    <dgm:cxn modelId="{013618BF-FA2F-4149-B293-6F589837A962}" type="presOf" srcId="{644EC40E-5602-4447-B6F8-8FBB0843ED02}" destId="{08F64703-184A-4D93-8CA1-253096C2208A}" srcOrd="1" destOrd="0" presId="urn:microsoft.com/office/officeart/2005/8/layout/orgChart1"/>
    <dgm:cxn modelId="{5F155659-F219-4D97-894B-0D2B1F70E4C7}" type="presOf" srcId="{177D7178-1CBC-4F18-A6FB-4935F3EDE780}" destId="{B8BA3EDE-A296-4BB4-9C9C-E6E9B807BB38}" srcOrd="1" destOrd="0" presId="urn:microsoft.com/office/officeart/2005/8/layout/orgChart1"/>
    <dgm:cxn modelId="{F32095CE-BBDD-4658-A67E-173C81DF38D4}" type="presOf" srcId="{B79060BF-4AED-4E9D-9953-D6FE879604CF}" destId="{7681D337-E678-453F-AF8B-F26D35800E44}" srcOrd="1" destOrd="0" presId="urn:microsoft.com/office/officeart/2005/8/layout/orgChart1"/>
    <dgm:cxn modelId="{5091F7A9-DCB1-44F6-BDEF-24857EBB5E00}" type="presOf" srcId="{F65AB16C-B828-46F2-B71E-17D07D284312}" destId="{E36CC95B-7423-406F-93D6-27153B599103}" srcOrd="0" destOrd="0" presId="urn:microsoft.com/office/officeart/2005/8/layout/orgChart1"/>
    <dgm:cxn modelId="{CC10A030-96BD-4FFB-A9C1-3074AF9ED01F}" type="presOf" srcId="{177D7178-1CBC-4F18-A6FB-4935F3EDE780}" destId="{C9C618BE-CFD4-4C52-BEB8-F862A1CB0941}" srcOrd="0" destOrd="0" presId="urn:microsoft.com/office/officeart/2005/8/layout/orgChart1"/>
    <dgm:cxn modelId="{B552A208-56C1-4E24-A07C-857F3BBEA930}" type="presOf" srcId="{B79060BF-4AED-4E9D-9953-D6FE879604CF}" destId="{35C2C38A-38F5-453E-B556-2714C6F0DA6C}" srcOrd="0" destOrd="0" presId="urn:microsoft.com/office/officeart/2005/8/layout/orgChart1"/>
    <dgm:cxn modelId="{DCB8D607-FCA1-45A0-8552-854E88BC26F5}" type="presOf" srcId="{0E748E9B-57EB-417B-BABD-A498A59EAF37}" destId="{2829C35C-780C-44B6-9D89-B4D43FB3E7A8}" srcOrd="0" destOrd="0" presId="urn:microsoft.com/office/officeart/2005/8/layout/orgChart1"/>
    <dgm:cxn modelId="{6FD1528A-1165-4F9E-A6B3-BF22E2898EFB}" type="presParOf" srcId="{16A576FA-85DF-4E64-8B57-7D3B624A2B19}" destId="{1A7D25AB-BC0D-497D-8131-9A18BEED4C55}" srcOrd="0" destOrd="0" presId="urn:microsoft.com/office/officeart/2005/8/layout/orgChart1"/>
    <dgm:cxn modelId="{C587F87F-A49E-445B-AE72-FCAE0AA7E213}" type="presParOf" srcId="{1A7D25AB-BC0D-497D-8131-9A18BEED4C55}" destId="{E334F0C5-ADE1-4BE9-984C-6695797927E9}" srcOrd="0" destOrd="0" presId="urn:microsoft.com/office/officeart/2005/8/layout/orgChart1"/>
    <dgm:cxn modelId="{89D58D34-4578-49EE-A5B2-1E7C76D2C5DE}" type="presParOf" srcId="{E334F0C5-ADE1-4BE9-984C-6695797927E9}" destId="{FA7B5F52-545C-4571-8F54-3A05808F86A9}" srcOrd="0" destOrd="0" presId="urn:microsoft.com/office/officeart/2005/8/layout/orgChart1"/>
    <dgm:cxn modelId="{1C7772E0-B29B-4848-A3AB-DA6EEAE0BA21}" type="presParOf" srcId="{E334F0C5-ADE1-4BE9-984C-6695797927E9}" destId="{DEE7323E-4BD1-4CBC-81E7-CC21A0ABC5AE}" srcOrd="1" destOrd="0" presId="urn:microsoft.com/office/officeart/2005/8/layout/orgChart1"/>
    <dgm:cxn modelId="{B5B9895B-5328-458C-BC42-3EC7CF1D2C45}" type="presParOf" srcId="{1A7D25AB-BC0D-497D-8131-9A18BEED4C55}" destId="{BCADC76F-62BE-44D4-8905-B822A38E5BDE}" srcOrd="1" destOrd="0" presId="urn:microsoft.com/office/officeart/2005/8/layout/orgChart1"/>
    <dgm:cxn modelId="{02D296D9-B7A4-4E53-B4B0-DBC2E9E7EE0B}" type="presParOf" srcId="{BCADC76F-62BE-44D4-8905-B822A38E5BDE}" destId="{E36CC95B-7423-406F-93D6-27153B599103}" srcOrd="0" destOrd="0" presId="urn:microsoft.com/office/officeart/2005/8/layout/orgChart1"/>
    <dgm:cxn modelId="{7F65DD41-0140-4008-AEC1-58608F46E661}" type="presParOf" srcId="{BCADC76F-62BE-44D4-8905-B822A38E5BDE}" destId="{AF028971-9506-444E-97BC-236F0CED2E92}" srcOrd="1" destOrd="0" presId="urn:microsoft.com/office/officeart/2005/8/layout/orgChart1"/>
    <dgm:cxn modelId="{6472AE88-FC87-4C26-B20E-0C0ED2CF8A90}" type="presParOf" srcId="{AF028971-9506-444E-97BC-236F0CED2E92}" destId="{140ACF46-8B97-4B2B-8ED5-32089C63F410}" srcOrd="0" destOrd="0" presId="urn:microsoft.com/office/officeart/2005/8/layout/orgChart1"/>
    <dgm:cxn modelId="{F74557AE-D862-4F78-AF9E-AF02C8DE1935}" type="presParOf" srcId="{140ACF46-8B97-4B2B-8ED5-32089C63F410}" destId="{3E72AE61-D93F-4589-8A62-D81F792A4822}" srcOrd="0" destOrd="0" presId="urn:microsoft.com/office/officeart/2005/8/layout/orgChart1"/>
    <dgm:cxn modelId="{9C5212DF-F31B-45A6-BC5A-FCADD3A843ED}" type="presParOf" srcId="{140ACF46-8B97-4B2B-8ED5-32089C63F410}" destId="{3C60D547-45D7-4612-9545-BE9C7B696236}" srcOrd="1" destOrd="0" presId="urn:microsoft.com/office/officeart/2005/8/layout/orgChart1"/>
    <dgm:cxn modelId="{3A6EA629-BDFC-42B2-AA0A-510CBE2025A6}" type="presParOf" srcId="{AF028971-9506-444E-97BC-236F0CED2E92}" destId="{0E1D03DF-5D82-4F47-A41F-5FD9A5605527}" srcOrd="1" destOrd="0" presId="urn:microsoft.com/office/officeart/2005/8/layout/orgChart1"/>
    <dgm:cxn modelId="{4DCAEA8D-B1A9-4E96-BAC9-940270FA4C3A}" type="presParOf" srcId="{AF028971-9506-444E-97BC-236F0CED2E92}" destId="{11486F66-890D-4957-9AAB-E2082727EDFF}" srcOrd="2" destOrd="0" presId="urn:microsoft.com/office/officeart/2005/8/layout/orgChart1"/>
    <dgm:cxn modelId="{F990BE6F-30E9-4831-8A62-9E62351695F4}" type="presParOf" srcId="{BCADC76F-62BE-44D4-8905-B822A38E5BDE}" destId="{C691A408-09FA-4EE2-95B7-0C4D529F498C}" srcOrd="2" destOrd="0" presId="urn:microsoft.com/office/officeart/2005/8/layout/orgChart1"/>
    <dgm:cxn modelId="{86B3F724-05D2-4703-836D-1D352B19ACD2}" type="presParOf" srcId="{BCADC76F-62BE-44D4-8905-B822A38E5BDE}" destId="{DF97951B-828B-44D1-99BC-63DC52125182}" srcOrd="3" destOrd="0" presId="urn:microsoft.com/office/officeart/2005/8/layout/orgChart1"/>
    <dgm:cxn modelId="{83393780-9323-4F74-B735-730278861CD5}" type="presParOf" srcId="{DF97951B-828B-44D1-99BC-63DC52125182}" destId="{EAEE2A5E-2BE7-4E86-9091-4B9633A859F7}" srcOrd="0" destOrd="0" presId="urn:microsoft.com/office/officeart/2005/8/layout/orgChart1"/>
    <dgm:cxn modelId="{29F51C6F-9656-4444-8DC5-DB71A4919C94}" type="presParOf" srcId="{EAEE2A5E-2BE7-4E86-9091-4B9633A859F7}" destId="{C9C618BE-CFD4-4C52-BEB8-F862A1CB0941}" srcOrd="0" destOrd="0" presId="urn:microsoft.com/office/officeart/2005/8/layout/orgChart1"/>
    <dgm:cxn modelId="{9F133D36-9ABE-4406-9262-353F92B1EC13}" type="presParOf" srcId="{EAEE2A5E-2BE7-4E86-9091-4B9633A859F7}" destId="{B8BA3EDE-A296-4BB4-9C9C-E6E9B807BB38}" srcOrd="1" destOrd="0" presId="urn:microsoft.com/office/officeart/2005/8/layout/orgChart1"/>
    <dgm:cxn modelId="{ED3884B9-6FCB-4E30-8ED4-00D5ED355DBD}" type="presParOf" srcId="{DF97951B-828B-44D1-99BC-63DC52125182}" destId="{73A9A788-F599-45BF-97DB-C2B379B910A8}" srcOrd="1" destOrd="0" presId="urn:microsoft.com/office/officeart/2005/8/layout/orgChart1"/>
    <dgm:cxn modelId="{B0E98DB0-BEBD-41E5-BD89-3522145B3BC3}" type="presParOf" srcId="{DF97951B-828B-44D1-99BC-63DC52125182}" destId="{36065200-6B64-4C0D-82CB-81174CD60B12}" srcOrd="2" destOrd="0" presId="urn:microsoft.com/office/officeart/2005/8/layout/orgChart1"/>
    <dgm:cxn modelId="{90378978-0615-4684-A953-7B880B48917D}" type="presParOf" srcId="{BCADC76F-62BE-44D4-8905-B822A38E5BDE}" destId="{510C9933-93DA-4683-82A7-26A70144DE8D}" srcOrd="4" destOrd="0" presId="urn:microsoft.com/office/officeart/2005/8/layout/orgChart1"/>
    <dgm:cxn modelId="{55B4AE4F-51F5-4219-8804-EDB384535AC4}" type="presParOf" srcId="{BCADC76F-62BE-44D4-8905-B822A38E5BDE}" destId="{6988B02D-AE3B-4A28-B2C4-2285D1FA7874}" srcOrd="5" destOrd="0" presId="urn:microsoft.com/office/officeart/2005/8/layout/orgChart1"/>
    <dgm:cxn modelId="{7CAA1E71-8E78-43EB-BD9E-D7D02FBB9EB0}" type="presParOf" srcId="{6988B02D-AE3B-4A28-B2C4-2285D1FA7874}" destId="{EF93B9BC-A380-48BC-AA43-B477619C9A1C}" srcOrd="0" destOrd="0" presId="urn:microsoft.com/office/officeart/2005/8/layout/orgChart1"/>
    <dgm:cxn modelId="{36945AFE-874B-48B7-A712-096BD2599811}" type="presParOf" srcId="{EF93B9BC-A380-48BC-AA43-B477619C9A1C}" destId="{08B8C34E-8F50-4BB2-B1E7-BBAD47879937}" srcOrd="0" destOrd="0" presId="urn:microsoft.com/office/officeart/2005/8/layout/orgChart1"/>
    <dgm:cxn modelId="{C0969942-B545-4E8C-AA20-2FF19C8CBE3C}" type="presParOf" srcId="{EF93B9BC-A380-48BC-AA43-B477619C9A1C}" destId="{5C64AB19-3811-4FA2-9F2F-875DC997A3DA}" srcOrd="1" destOrd="0" presId="urn:microsoft.com/office/officeart/2005/8/layout/orgChart1"/>
    <dgm:cxn modelId="{1239FF39-0694-44E1-BCCC-46D179105F20}" type="presParOf" srcId="{6988B02D-AE3B-4A28-B2C4-2285D1FA7874}" destId="{477FCB81-CAE2-442F-BF2D-E898883527F2}" srcOrd="1" destOrd="0" presId="urn:microsoft.com/office/officeart/2005/8/layout/orgChart1"/>
    <dgm:cxn modelId="{2069DBF6-0502-41A7-9C96-01F078EAAE01}" type="presParOf" srcId="{6988B02D-AE3B-4A28-B2C4-2285D1FA7874}" destId="{95EF4045-846F-43D7-ADE2-FECA48FAB16B}" srcOrd="2" destOrd="0" presId="urn:microsoft.com/office/officeart/2005/8/layout/orgChart1"/>
    <dgm:cxn modelId="{6B13B096-4A66-4B80-8FAD-EF99B9B17A26}" type="presParOf" srcId="{BCADC76F-62BE-44D4-8905-B822A38E5BDE}" destId="{2829C35C-780C-44B6-9D89-B4D43FB3E7A8}" srcOrd="6" destOrd="0" presId="urn:microsoft.com/office/officeart/2005/8/layout/orgChart1"/>
    <dgm:cxn modelId="{990BF953-D072-4233-AA06-CFB4264588FE}" type="presParOf" srcId="{BCADC76F-62BE-44D4-8905-B822A38E5BDE}" destId="{5A688C96-B401-4F49-AA18-AB89DA637A82}" srcOrd="7" destOrd="0" presId="urn:microsoft.com/office/officeart/2005/8/layout/orgChart1"/>
    <dgm:cxn modelId="{650F0314-344F-400C-B6AF-428C3CBE57FC}" type="presParOf" srcId="{5A688C96-B401-4F49-AA18-AB89DA637A82}" destId="{F58D0C1F-1A85-4D5E-BC0E-1338937D8069}" srcOrd="0" destOrd="0" presId="urn:microsoft.com/office/officeart/2005/8/layout/orgChart1"/>
    <dgm:cxn modelId="{DC5C2CBA-D62C-4B3B-9608-1591FA215D2E}" type="presParOf" srcId="{F58D0C1F-1A85-4D5E-BC0E-1338937D8069}" destId="{51476899-F644-4521-9D1E-DA1E0BD2177F}" srcOrd="0" destOrd="0" presId="urn:microsoft.com/office/officeart/2005/8/layout/orgChart1"/>
    <dgm:cxn modelId="{06800B66-F617-4C92-AADB-3DFDC547EBB8}" type="presParOf" srcId="{F58D0C1F-1A85-4D5E-BC0E-1338937D8069}" destId="{436B529A-28A6-4831-BB5E-39C687FA0213}" srcOrd="1" destOrd="0" presId="urn:microsoft.com/office/officeart/2005/8/layout/orgChart1"/>
    <dgm:cxn modelId="{FDF75767-D9B3-407D-B2A6-3A4C9F8B100D}" type="presParOf" srcId="{5A688C96-B401-4F49-AA18-AB89DA637A82}" destId="{A12FA7E1-B47F-41DE-9A46-70CC9ECEF76F}" srcOrd="1" destOrd="0" presId="urn:microsoft.com/office/officeart/2005/8/layout/orgChart1"/>
    <dgm:cxn modelId="{20A124B4-9E27-426E-8487-E9F7E3EB7191}" type="presParOf" srcId="{5A688C96-B401-4F49-AA18-AB89DA637A82}" destId="{47DF9CB1-CB7B-4BBA-86C1-0D60811E4B01}" srcOrd="2" destOrd="0" presId="urn:microsoft.com/office/officeart/2005/8/layout/orgChart1"/>
    <dgm:cxn modelId="{07F011FD-E536-4021-A66E-AB42A3FA850B}" type="presParOf" srcId="{BCADC76F-62BE-44D4-8905-B822A38E5BDE}" destId="{F28AB1CB-8E1E-46D6-9B30-EEB20E8B401D}" srcOrd="8" destOrd="0" presId="urn:microsoft.com/office/officeart/2005/8/layout/orgChart1"/>
    <dgm:cxn modelId="{1138B35E-8BE6-4620-B4D0-F649C7C04582}" type="presParOf" srcId="{BCADC76F-62BE-44D4-8905-B822A38E5BDE}" destId="{B49ED538-AE79-42DE-B252-2E407FA89A2A}" srcOrd="9" destOrd="0" presId="urn:microsoft.com/office/officeart/2005/8/layout/orgChart1"/>
    <dgm:cxn modelId="{1EA94F66-8BD8-4679-8483-DFA144BA5761}" type="presParOf" srcId="{B49ED538-AE79-42DE-B252-2E407FA89A2A}" destId="{82BB4EDA-C5CB-4C32-8234-86BF3B1F0BE6}" srcOrd="0" destOrd="0" presId="urn:microsoft.com/office/officeart/2005/8/layout/orgChart1"/>
    <dgm:cxn modelId="{874AE6AC-5329-4796-A07A-2F1682E190E0}" type="presParOf" srcId="{82BB4EDA-C5CB-4C32-8234-86BF3B1F0BE6}" destId="{35C2C38A-38F5-453E-B556-2714C6F0DA6C}" srcOrd="0" destOrd="0" presId="urn:microsoft.com/office/officeart/2005/8/layout/orgChart1"/>
    <dgm:cxn modelId="{60588AF4-F65D-4BF0-9FE5-39FDC5198831}" type="presParOf" srcId="{82BB4EDA-C5CB-4C32-8234-86BF3B1F0BE6}" destId="{7681D337-E678-453F-AF8B-F26D35800E44}" srcOrd="1" destOrd="0" presId="urn:microsoft.com/office/officeart/2005/8/layout/orgChart1"/>
    <dgm:cxn modelId="{232BB481-0D57-41F3-BCC1-3119FD4B152A}" type="presParOf" srcId="{B49ED538-AE79-42DE-B252-2E407FA89A2A}" destId="{3603CBD7-DA77-494B-BFC8-EA76D4FC2452}" srcOrd="1" destOrd="0" presId="urn:microsoft.com/office/officeart/2005/8/layout/orgChart1"/>
    <dgm:cxn modelId="{923C9380-89A6-44FE-976A-CFC5B5503586}" type="presParOf" srcId="{B49ED538-AE79-42DE-B252-2E407FA89A2A}" destId="{355316CE-3E62-44F3-BDBE-8852422451CF}" srcOrd="2" destOrd="0" presId="urn:microsoft.com/office/officeart/2005/8/layout/orgChart1"/>
    <dgm:cxn modelId="{5EA2167F-9FE3-4F26-8C9E-D71130A48C3F}" type="presParOf" srcId="{BCADC76F-62BE-44D4-8905-B822A38E5BDE}" destId="{A5818BFF-588D-48D1-ACE0-B321F3E2BF16}" srcOrd="10" destOrd="0" presId="urn:microsoft.com/office/officeart/2005/8/layout/orgChart1"/>
    <dgm:cxn modelId="{6CCFA5C0-8489-4997-B3B5-C7F95F3B604B}" type="presParOf" srcId="{BCADC76F-62BE-44D4-8905-B822A38E5BDE}" destId="{E9ECF25C-A664-45D2-920D-7AA9D53777EC}" srcOrd="11" destOrd="0" presId="urn:microsoft.com/office/officeart/2005/8/layout/orgChart1"/>
    <dgm:cxn modelId="{B3579598-756F-4E7F-A772-1E7B5CC089DC}" type="presParOf" srcId="{E9ECF25C-A664-45D2-920D-7AA9D53777EC}" destId="{9673C091-A42F-4372-8602-AE4F3F3701F2}" srcOrd="0" destOrd="0" presId="urn:microsoft.com/office/officeart/2005/8/layout/orgChart1"/>
    <dgm:cxn modelId="{DC7F6410-7AA0-4F84-A9F5-3D72528C6677}" type="presParOf" srcId="{9673C091-A42F-4372-8602-AE4F3F3701F2}" destId="{6537C633-CF76-45CD-90F7-88E522181142}" srcOrd="0" destOrd="0" presId="urn:microsoft.com/office/officeart/2005/8/layout/orgChart1"/>
    <dgm:cxn modelId="{8BDB4514-5A23-4EE9-93F9-30629F1D629B}" type="presParOf" srcId="{9673C091-A42F-4372-8602-AE4F3F3701F2}" destId="{08F64703-184A-4D93-8CA1-253096C2208A}" srcOrd="1" destOrd="0" presId="urn:microsoft.com/office/officeart/2005/8/layout/orgChart1"/>
    <dgm:cxn modelId="{DF2B3542-6ED2-4FE8-8C93-3D90E9C1B652}" type="presParOf" srcId="{E9ECF25C-A664-45D2-920D-7AA9D53777EC}" destId="{E8AF3479-E317-4300-A32D-2F82BBE4B7A9}" srcOrd="1" destOrd="0" presId="urn:microsoft.com/office/officeart/2005/8/layout/orgChart1"/>
    <dgm:cxn modelId="{B6022CA4-DD64-49D0-9717-5D36C864BF63}" type="presParOf" srcId="{E9ECF25C-A664-45D2-920D-7AA9D53777EC}" destId="{012F93B2-CF75-4969-9F35-3E2F3FE9B687}" srcOrd="2" destOrd="0" presId="urn:microsoft.com/office/officeart/2005/8/layout/orgChart1"/>
    <dgm:cxn modelId="{DB4B8650-85F6-49B5-825E-C1402AE39868}" type="presParOf" srcId="{1A7D25AB-BC0D-497D-8131-9A18BEED4C55}" destId="{73759FFA-3D06-4C7B-99AB-CD5D302236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18BFF-588D-48D1-ACE0-B321F3E2BF16}">
      <dsp:nvSpPr>
        <dsp:cNvPr id="0" name=""/>
        <dsp:cNvSpPr/>
      </dsp:nvSpPr>
      <dsp:spPr>
        <a:xfrm>
          <a:off x="5651864" y="995935"/>
          <a:ext cx="4847110" cy="33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46"/>
              </a:lnTo>
              <a:lnTo>
                <a:pt x="4847110" y="168246"/>
              </a:lnTo>
              <a:lnTo>
                <a:pt x="4847110" y="336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AB1CB-8E1E-46D6-9B30-EEB20E8B401D}">
      <dsp:nvSpPr>
        <dsp:cNvPr id="0" name=""/>
        <dsp:cNvSpPr/>
      </dsp:nvSpPr>
      <dsp:spPr>
        <a:xfrm>
          <a:off x="5651864" y="995935"/>
          <a:ext cx="2908266" cy="33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46"/>
              </a:lnTo>
              <a:lnTo>
                <a:pt x="2908266" y="168246"/>
              </a:lnTo>
              <a:lnTo>
                <a:pt x="2908266" y="336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9C35C-780C-44B6-9D89-B4D43FB3E7A8}">
      <dsp:nvSpPr>
        <dsp:cNvPr id="0" name=""/>
        <dsp:cNvSpPr/>
      </dsp:nvSpPr>
      <dsp:spPr>
        <a:xfrm>
          <a:off x="5651864" y="995935"/>
          <a:ext cx="969422" cy="336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246"/>
              </a:lnTo>
              <a:lnTo>
                <a:pt x="969422" y="168246"/>
              </a:lnTo>
              <a:lnTo>
                <a:pt x="969422" y="336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C9933-93DA-4683-82A7-26A70144DE8D}">
      <dsp:nvSpPr>
        <dsp:cNvPr id="0" name=""/>
        <dsp:cNvSpPr/>
      </dsp:nvSpPr>
      <dsp:spPr>
        <a:xfrm>
          <a:off x="4682442" y="995935"/>
          <a:ext cx="969422" cy="336493"/>
        </a:xfrm>
        <a:custGeom>
          <a:avLst/>
          <a:gdLst/>
          <a:ahLst/>
          <a:cxnLst/>
          <a:rect l="0" t="0" r="0" b="0"/>
          <a:pathLst>
            <a:path>
              <a:moveTo>
                <a:pt x="969422" y="0"/>
              </a:moveTo>
              <a:lnTo>
                <a:pt x="969422" y="168246"/>
              </a:lnTo>
              <a:lnTo>
                <a:pt x="0" y="168246"/>
              </a:lnTo>
              <a:lnTo>
                <a:pt x="0" y="336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1A408-09FA-4EE2-95B7-0C4D529F498C}">
      <dsp:nvSpPr>
        <dsp:cNvPr id="0" name=""/>
        <dsp:cNvSpPr/>
      </dsp:nvSpPr>
      <dsp:spPr>
        <a:xfrm>
          <a:off x="2743598" y="995935"/>
          <a:ext cx="2908266" cy="336493"/>
        </a:xfrm>
        <a:custGeom>
          <a:avLst/>
          <a:gdLst/>
          <a:ahLst/>
          <a:cxnLst/>
          <a:rect l="0" t="0" r="0" b="0"/>
          <a:pathLst>
            <a:path>
              <a:moveTo>
                <a:pt x="2908266" y="0"/>
              </a:moveTo>
              <a:lnTo>
                <a:pt x="2908266" y="168246"/>
              </a:lnTo>
              <a:lnTo>
                <a:pt x="0" y="168246"/>
              </a:lnTo>
              <a:lnTo>
                <a:pt x="0" y="336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6CC95B-7423-406F-93D6-27153B599103}">
      <dsp:nvSpPr>
        <dsp:cNvPr id="0" name=""/>
        <dsp:cNvSpPr/>
      </dsp:nvSpPr>
      <dsp:spPr>
        <a:xfrm>
          <a:off x="804754" y="995935"/>
          <a:ext cx="4847110" cy="336493"/>
        </a:xfrm>
        <a:custGeom>
          <a:avLst/>
          <a:gdLst/>
          <a:ahLst/>
          <a:cxnLst/>
          <a:rect l="0" t="0" r="0" b="0"/>
          <a:pathLst>
            <a:path>
              <a:moveTo>
                <a:pt x="4847110" y="0"/>
              </a:moveTo>
              <a:lnTo>
                <a:pt x="4847110" y="168246"/>
              </a:lnTo>
              <a:lnTo>
                <a:pt x="0" y="168246"/>
              </a:lnTo>
              <a:lnTo>
                <a:pt x="0" y="3364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B5F52-545C-4571-8F54-3A05808F86A9}">
      <dsp:nvSpPr>
        <dsp:cNvPr id="0" name=""/>
        <dsp:cNvSpPr/>
      </dsp:nvSpPr>
      <dsp:spPr>
        <a:xfrm>
          <a:off x="2782631" y="194759"/>
          <a:ext cx="5738465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Our Finance team supports all of the Trust services and is organized into the following functions :</a:t>
          </a:r>
          <a:endParaRPr lang="en-US" sz="2000" kern="1200" dirty="0"/>
        </a:p>
      </dsp:txBody>
      <dsp:txXfrm>
        <a:off x="2782631" y="194759"/>
        <a:ext cx="5738465" cy="801175"/>
      </dsp:txXfrm>
    </dsp:sp>
    <dsp:sp modelId="{3E72AE61-D93F-4589-8A62-D81F792A4822}">
      <dsp:nvSpPr>
        <dsp:cNvPr id="0" name=""/>
        <dsp:cNvSpPr/>
      </dsp:nvSpPr>
      <dsp:spPr>
        <a:xfrm>
          <a:off x="3578" y="1332428"/>
          <a:ext cx="1602350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Financial Management</a:t>
          </a:r>
          <a:endParaRPr lang="en-US" sz="2000" kern="1200" dirty="0"/>
        </a:p>
      </dsp:txBody>
      <dsp:txXfrm>
        <a:off x="3578" y="1332428"/>
        <a:ext cx="1602350" cy="801175"/>
      </dsp:txXfrm>
    </dsp:sp>
    <dsp:sp modelId="{C9C618BE-CFD4-4C52-BEB8-F862A1CB0941}">
      <dsp:nvSpPr>
        <dsp:cNvPr id="0" name=""/>
        <dsp:cNvSpPr/>
      </dsp:nvSpPr>
      <dsp:spPr>
        <a:xfrm>
          <a:off x="1942423" y="1332428"/>
          <a:ext cx="1602350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Income</a:t>
          </a:r>
          <a:endParaRPr lang="en-US" sz="2000" kern="1200" dirty="0"/>
        </a:p>
      </dsp:txBody>
      <dsp:txXfrm>
        <a:off x="1942423" y="1332428"/>
        <a:ext cx="1602350" cy="801175"/>
      </dsp:txXfrm>
    </dsp:sp>
    <dsp:sp modelId="{08B8C34E-8F50-4BB2-B1E7-BBAD47879937}">
      <dsp:nvSpPr>
        <dsp:cNvPr id="0" name=""/>
        <dsp:cNvSpPr/>
      </dsp:nvSpPr>
      <dsp:spPr>
        <a:xfrm>
          <a:off x="3881267" y="1332428"/>
          <a:ext cx="1602350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Commissioning</a:t>
          </a:r>
          <a:endParaRPr lang="en-US" sz="2000" kern="1200" dirty="0"/>
        </a:p>
      </dsp:txBody>
      <dsp:txXfrm>
        <a:off x="3881267" y="1332428"/>
        <a:ext cx="1602350" cy="801175"/>
      </dsp:txXfrm>
    </dsp:sp>
    <dsp:sp modelId="{51476899-F644-4521-9D1E-DA1E0BD2177F}">
      <dsp:nvSpPr>
        <dsp:cNvPr id="0" name=""/>
        <dsp:cNvSpPr/>
      </dsp:nvSpPr>
      <dsp:spPr>
        <a:xfrm>
          <a:off x="5820111" y="1332428"/>
          <a:ext cx="1602350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Financial Accounts</a:t>
          </a:r>
          <a:endParaRPr lang="en-US" sz="2000" kern="1200" dirty="0"/>
        </a:p>
      </dsp:txBody>
      <dsp:txXfrm>
        <a:off x="5820111" y="1332428"/>
        <a:ext cx="1602350" cy="801175"/>
      </dsp:txXfrm>
    </dsp:sp>
    <dsp:sp modelId="{35C2C38A-38F5-453E-B556-2714C6F0DA6C}">
      <dsp:nvSpPr>
        <dsp:cNvPr id="0" name=""/>
        <dsp:cNvSpPr/>
      </dsp:nvSpPr>
      <dsp:spPr>
        <a:xfrm>
          <a:off x="7758955" y="1332428"/>
          <a:ext cx="1602350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Payroll</a:t>
          </a:r>
          <a:endParaRPr lang="en-US" sz="2000" kern="1200" dirty="0"/>
        </a:p>
      </dsp:txBody>
      <dsp:txXfrm>
        <a:off x="7758955" y="1332428"/>
        <a:ext cx="1602350" cy="801175"/>
      </dsp:txXfrm>
    </dsp:sp>
    <dsp:sp modelId="{6537C633-CF76-45CD-90F7-88E522181142}">
      <dsp:nvSpPr>
        <dsp:cNvPr id="0" name=""/>
        <dsp:cNvSpPr/>
      </dsp:nvSpPr>
      <dsp:spPr>
        <a:xfrm>
          <a:off x="9697799" y="1332428"/>
          <a:ext cx="1602350" cy="801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Procurement</a:t>
          </a:r>
          <a:endParaRPr lang="en-US" sz="2000" kern="1200" dirty="0"/>
        </a:p>
      </dsp:txBody>
      <dsp:txXfrm>
        <a:off x="9697799" y="1332428"/>
        <a:ext cx="1602350" cy="801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66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1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40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65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4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21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1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2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96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87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D45F-F410-4FBB-891C-17C9CA7E6403}" type="datetimeFigureOut">
              <a:rPr lang="en-GB" smtClean="0"/>
              <a:t>01/07/2024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DEBDD-540B-4FFC-BD73-8A6A14E73B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64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4320" y="5818475"/>
            <a:ext cx="7936961" cy="617897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400" dirty="0" smtClean="0"/>
              <a:t>Serve as both a local hospital </a:t>
            </a:r>
            <a:r>
              <a:rPr lang="en-GB" sz="1400" dirty="0"/>
              <a:t>(</a:t>
            </a:r>
            <a:r>
              <a:rPr lang="en-GB" sz="1400" dirty="0" smtClean="0"/>
              <a:t>population 500,000) and a specialist hospital (population 6,000,000)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1400" dirty="0" smtClean="0"/>
              <a:t>Teaching hospital (all healthcare roles)</a:t>
            </a:r>
          </a:p>
        </p:txBody>
      </p:sp>
      <p:pic>
        <p:nvPicPr>
          <p:cNvPr id="1026" name="Picture 2" descr="CU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86" y="348232"/>
            <a:ext cx="2032548" cy="82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9590" y="828862"/>
            <a:ext cx="556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Overview of the Trust and our services :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31550" y="6241762"/>
            <a:ext cx="299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https://www.cuh.nhs.uk/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https://buckup-cuh-production.s3.amazonaws.com/images/cuh-a-year-in-numbers-full-size_sWVO1n5.orig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63" y="1270190"/>
            <a:ext cx="8740795" cy="437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9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UH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4" y="334211"/>
            <a:ext cx="2150681" cy="87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106024"/>
              </p:ext>
            </p:extLst>
          </p:nvPr>
        </p:nvGraphicFramePr>
        <p:xfrm>
          <a:off x="439780" y="1453335"/>
          <a:ext cx="11303729" cy="2328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AutoShape 4" descr="https://ukc-powerpoint.officeapps.live.com/pods/GetClipboardImage.ashx?Id=15115d85-4f3b-44ab-936e-d3c18605498a&amp;DC=GUK5&amp;pkey=6a2c2ff6-e049-4fef-b6bc-a41097c20298&amp;wdwaccluster=GUK5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39780" y="3841596"/>
            <a:ext cx="113037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We are a large, diverse department, and are part of the wider NHS finance community. There are a range of roles in each function from junior (including apprentices) to senior, with secondment opportunities available.</a:t>
            </a:r>
          </a:p>
          <a:p>
            <a:endParaRPr lang="en-GB" sz="1400" dirty="0" smtClean="0"/>
          </a:p>
          <a:p>
            <a:r>
              <a:rPr lang="en-GB" sz="1400" dirty="0" smtClean="0"/>
              <a:t>Support is provided towards achieving professional accountancy qualifications. We are an accredited employer for ACCA, CIPFA and CIMA. Learning and development opportunities are provided for all staff.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29154" y="6149920"/>
            <a:ext cx="3394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https://careers.cuh.nhs.uk/</a:t>
            </a: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7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1CEE36E5DF284BA013F94703C18CA9" ma:contentTypeVersion="18" ma:contentTypeDescription="Create a new document." ma:contentTypeScope="" ma:versionID="adf68eafdb11f8f4584e765c7e045745">
  <xsd:schema xmlns:xsd="http://www.w3.org/2001/XMLSchema" xmlns:xs="http://www.w3.org/2001/XMLSchema" xmlns:p="http://schemas.microsoft.com/office/2006/metadata/properties" xmlns:ns2="c3926627-119a-4786-80e5-a28719ebab95" xmlns:ns3="dc051027-59b9-429f-b408-08b2f31a119f" xmlns:ns4="8f5d9ec7-e2dd-4709-ad84-1bee4d5f0a4d" targetNamespace="http://schemas.microsoft.com/office/2006/metadata/properties" ma:root="true" ma:fieldsID="21ae8cdc97625db236509a74d776a99e" ns2:_="" ns3:_="" ns4:_="">
    <xsd:import namespace="c3926627-119a-4786-80e5-a28719ebab95"/>
    <xsd:import namespace="dc051027-59b9-429f-b408-08b2f31a119f"/>
    <xsd:import namespace="8f5d9ec7-e2dd-4709-ad84-1bee4d5f0a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26627-119a-4786-80e5-a28719ebab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cd38df2-dab6-48e9-bb76-42d0e663aa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51027-59b9-429f-b408-08b2f31a1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9ec7-e2dd-4709-ad84-1bee4d5f0a4d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1806a2c-5050-4490-821c-120082b1ae7a}" ma:internalName="TaxCatchAll" ma:showField="CatchAllData" ma:web="8f5d9ec7-e2dd-4709-ad84-1bee4d5f0a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E2F973-607E-4ECF-B529-F40C47C3CD42}"/>
</file>

<file path=customXml/itemProps2.xml><?xml version="1.0" encoding="utf-8"?>
<ds:datastoreItem xmlns:ds="http://schemas.openxmlformats.org/officeDocument/2006/customXml" ds:itemID="{8E31793A-63E1-4E42-9EAA-9466F21E49DC}"/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138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CUH (Cambridge University Hospital)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Thomson, Karen (CORP Corporate Services)</dc:creator>
  <cp:lastModifiedBy>Thomson, Karen (CORP Corporate Services)</cp:lastModifiedBy>
  <cp:revision>24</cp:revision>
  <dcterms:created xsi:type="dcterms:W3CDTF">2024-04-15T08:56:58Z</dcterms:created>
  <dcterms:modified xsi:type="dcterms:W3CDTF">2024-07-01T16:14:32Z</dcterms:modified>
</cp:coreProperties>
</file>